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40715-58D5-F2B0-008E-9EAD2F4DD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44D898-C51F-B7B5-9493-0AD81654D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66AB54-ADAC-3333-51B4-34F68E14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A9509B-F692-8FCE-D8C4-065D481A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EAE3C4-150D-5DD7-7FEC-103E2645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77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8E4FD-8184-C4D0-647E-86A62AC2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B48224-560F-4C94-A2AA-98E8268F8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E48A3C-878A-58F0-7EF0-B0D238B4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46FA39-547A-FDF5-EA7B-DBC7735C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71EB5-EF1A-4A01-6ADB-C5111875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01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325774-C8A6-9EBD-43F3-5C0336BCD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695164-F378-7E23-863F-503895E29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0ED51F-8FF0-7245-D533-46F65C49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995A5-47CF-BF7A-06B0-7EF08DF4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40DF18-048B-ADE5-8131-A8C9BEAA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5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52781-E618-EFC7-61E2-AFB27CF6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ACD5F8-8A37-5764-B4A6-68BDEF48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6F5D3E-0394-6C57-8EAC-FCF49F2C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7BAEE-ED6F-48A4-13C0-8AD51D3F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5E5675-30D9-988A-BAE1-76AF637E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6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7E8714-B337-627F-9F98-7E6669D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7C4E1F-1940-82FA-F8BA-6C7F7FAC4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6289FE-2E2A-734C-C976-F10C2ED3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460664-1C8D-E613-B007-D43B40D4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3A2F38-4313-34E0-1E55-E60296FA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5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AC6F62-3629-643F-AD6C-5D25035D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B8D36F-3E1F-A4AA-78CE-411E0E3B7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4509A1-A6E9-D601-21AC-41F0AB8B5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CC5AF6-6CC6-7995-7936-9CFE4B56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A6ACA1-FF51-966C-D25F-66B0E848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8ED36C-ED1B-0B6F-87EF-5136352E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12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D06F4-23E5-F141-5139-6F2D091C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572798-D8CA-41C2-4327-F22D6874E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E39C6E-ED03-6542-5521-43E20D272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EF3750-1476-81C4-576A-6CE9C0633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FF97C0-5E57-6AB4-C9E9-01C3C6721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ED85D6E-3A37-95F1-FD94-F3BB95E8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7BF34F-6367-3808-64DD-E4E7CD0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92240E-A020-25DB-F5E7-67587F11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85713-7AC2-4B6E-F1B1-F5BC05D2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E26637-9DC2-76B5-A86D-A8875B32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9C15D2-8816-1AD8-D68F-8298394D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3264B-747A-E590-FA2E-AC37DBDF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29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C409E7-CBE9-3795-20AE-BBD2F828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E8CA28F-D67E-5B39-1B5A-C4272057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BDC32E-6C97-57EF-3B0A-E096AB7B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21357-2588-D446-F52D-7EA3FF97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9130FE-6CB5-2ABE-F168-CBCAE222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C2F7BF-7812-9588-A5D3-18C5C7AF6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16FCFC-EB70-6885-3FC5-DEBACDA8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4397C7-AA4B-CE8A-9AF4-04D56680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5A1FFE-4733-C22C-B26E-5BD4CC2D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ADDF6-7CC7-46F9-D889-FF5632BA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E8A4C13-1DB1-66C9-6412-731910742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5BE3CD-63FD-444F-6E65-284C88C82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92B37C-DE45-57E4-0D41-B6F5BDB1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8D2AE5-5F8E-DF90-BE7C-5E4D9039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E9730D-4BD9-BF32-B400-E2E8AADA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9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B435215-04D3-58DC-CC46-22DBF5E3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81EF05-FF03-2F0B-1EC8-A451CC2B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646F8-9A25-1FE1-DBD9-96BB10A1F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5EFEE-DD87-40FE-8EC7-806352B875D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17E781-5E06-A63F-572A-0AB176FD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6C1BE5-0319-A577-4EBA-1E21E1073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E7706-75E2-41FF-8E13-607EC06D27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2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42D65-B20A-3AE0-BEA3-4B1A5A22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8152"/>
          </a:xfrm>
        </p:spPr>
        <p:txBody>
          <a:bodyPr/>
          <a:lstStyle/>
          <a:p>
            <a:r>
              <a:rPr kumimoji="1" lang="ja-JP" altLang="en-US" dirty="0"/>
              <a:t>　　　　　　花風社の</a:t>
            </a:r>
            <a:r>
              <a:rPr kumimoji="1" lang="en-US" altLang="ja-JP" dirty="0"/>
              <a:t>30</a:t>
            </a:r>
            <a:r>
              <a:rPr kumimoji="1" lang="ja-JP" altLang="en-US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62646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D0713-95CD-49A5-9C0B-270A3AAE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感覚過敏も治るようになった。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D2956CD-7D3F-BAF7-FFDE-4253F06F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45" y="2410238"/>
            <a:ext cx="218411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5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D5D9E-091D-912D-35E1-B2D8C020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2016</a:t>
            </a:r>
            <a:r>
              <a:rPr kumimoji="1" lang="ja-JP" altLang="en-US" dirty="0"/>
              <a:t>年、原始反射と出会う。「ありえない恐怖感」の克服。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91B581D-AF14-E6E7-9952-BFE16632E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1" y="2427219"/>
            <a:ext cx="2160597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6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8989D-61F8-5C48-E6A0-3C04B0EE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年、神経発達症への呼称変更について書く。やはり神経だった。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8F7076F-D37A-FCB4-9425-8993B394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33" y="1825625"/>
            <a:ext cx="29871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3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CD1C6-05C3-CBCF-5582-77618DD0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23</a:t>
            </a:r>
            <a:r>
              <a:rPr lang="ja-JP" altLang="en-US" dirty="0"/>
              <a:t>年　コロナ禍</a:t>
            </a:r>
            <a:br>
              <a:rPr lang="en-US" altLang="ja-JP" dirty="0"/>
            </a:br>
            <a:r>
              <a:rPr lang="ja-JP" altLang="en-US" dirty="0"/>
              <a:t>どっちかというと医療不信だったが・・・。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8E748DA5-DE38-F89D-7A33-9489AC2B1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41" y="1825625"/>
            <a:ext cx="2985117" cy="4351338"/>
          </a:xfrm>
          <a:prstGeom prst="rect">
            <a:avLst/>
          </a:prstGeom>
        </p:spPr>
      </p:pic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6F6E8E1E-A616-BCD6-EF35-53994CD33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09" y="1825625"/>
            <a:ext cx="29859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FF2932D-CF98-4456-A115-FD955F3F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2024</a:t>
            </a:r>
            <a:r>
              <a:rPr lang="ja-JP" altLang="en-US" dirty="0"/>
              <a:t>年。なぜ東洋医学は治すのか？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435372D5-C971-2492-7535-B2F6080A5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2" y="1825625"/>
            <a:ext cx="29859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1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8F077-EE0A-92CD-D122-728D21C7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年、いきなり科学的方面へ。テクノロジーで治す。脳波が見られる時代になっていた。「よその国では治っている」。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2247A07-EE05-8109-D971-BE3C48F70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4" y="1825625"/>
            <a:ext cx="2982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E9B85-A6FC-1DBD-B8D9-D2F5EC47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家庭で自律神経が整うことになった。花風社の身体アプローチ、これにて完結。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00E18D5-9589-71C3-7B5E-3C06693CC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2" y="1825625"/>
            <a:ext cx="29859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0969D57-3902-7CA2-B7BE-2BC92B6D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なんかコラボも始まっているらしい。あとは楽しみに見守る年金生活。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09170C4-E447-604A-ACE8-BB9265257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09" y="1825625"/>
            <a:ext cx="2985981" cy="4351338"/>
          </a:xfrm>
          <a:prstGeom prst="rect">
            <a:avLst/>
          </a:prstGeo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A29196AA-8E53-FCE7-17C0-15F3A6EAAE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04" y="1825625"/>
            <a:ext cx="2982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DEBC56-A887-6D10-DBED-74925B6D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創業</a:t>
            </a:r>
            <a:r>
              <a:rPr kumimoji="1" lang="en-US" altLang="ja-JP" dirty="0"/>
              <a:t>1996</a:t>
            </a:r>
            <a:r>
              <a:rPr kumimoji="1" lang="ja-JP" altLang="en-US" dirty="0"/>
              <a:t>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4026FD-7DC4-0132-6A08-A30633F0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最初の三年は下請け業務（編集・翻訳）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ヒット作は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片づけられない女たち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（のちの</a:t>
            </a:r>
            <a:r>
              <a:rPr kumimoji="1" lang="en-US" altLang="ja-JP" dirty="0"/>
              <a:t>ADHD</a:t>
            </a:r>
            <a:r>
              <a:rPr kumimoji="1" lang="ja-JP" altLang="en-US" dirty="0"/>
              <a:t>ブームを作った本）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年から取次口座を取得し版元へ。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・ニキ・リンコさんとの出会いをきっかけに発達障害の世界へ。</a:t>
            </a:r>
          </a:p>
        </p:txBody>
      </p:sp>
    </p:spTree>
    <p:extLst>
      <p:ext uri="{BB962C8B-B14F-4D97-AF65-F5344CB8AC3E}">
        <p14:creationId xmlns:p14="http://schemas.microsoft.com/office/powerpoint/2010/main" val="412497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02209-5938-7DC8-295F-5479DE5D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2004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自閉っ子、こういう風にできています！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が大ヒットへ。この人たちの問題は精神ではなく身体。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D17523A-CC9B-F052-BFB5-7FFD06896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49" y="1825625"/>
            <a:ext cx="30199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05AD5-F797-07F8-20D1-BCD17861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82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感覚統合との出会い、ブームと別れ。</a:t>
            </a:r>
            <a:br>
              <a:rPr kumimoji="1" lang="en-US" altLang="ja-JP" dirty="0"/>
            </a:br>
            <a:r>
              <a:rPr kumimoji="1" lang="ja-JP" altLang="en-US" dirty="0"/>
              <a:t>感覚統合は、花風社にとって「過去」。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裁判を抱えたことから、支援ギョーカイに対する根本的な不信感があり、それは未だに払拭されていないのが正直なところ。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1EC5FFC-F321-8853-DA8F-074DA316C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96" y="4142867"/>
            <a:ext cx="1618488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5E8C4-D06F-3B64-61E4-AEFF8DB0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2010</a:t>
            </a:r>
            <a:r>
              <a:rPr kumimoji="1" lang="ja-JP" altLang="en-US" dirty="0"/>
              <a:t>年、精神医学業界のカリスマ神田橋條治先生との出会い。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発達障害は治りますか？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を出す。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185EF71-B589-B534-96F0-9AFF636CE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57" y="1965348"/>
            <a:ext cx="1853855" cy="26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85AA8-FFF0-3683-AFBA-AA7166EC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2014</a:t>
            </a:r>
            <a:r>
              <a:rPr kumimoji="1" lang="ja-JP" altLang="en-US" dirty="0"/>
              <a:t>年からコンディショニング。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50D92D3-3202-33D9-D6B8-8F18CF532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02" y="2001170"/>
            <a:ext cx="1856323" cy="27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6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E9665B-E1CC-921C-05A1-D404A70D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四つの特性が治ってほしい。感覚統合では治せなかった。コンディショニングでは治せた。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84F0FE-5588-9A21-A91E-9D1905D0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249"/>
            <a:ext cx="10515600" cy="3928713"/>
          </a:xfrm>
        </p:spPr>
        <p:txBody>
          <a:bodyPr/>
          <a:lstStyle/>
          <a:p>
            <a:r>
              <a:rPr kumimoji="1" lang="ja-JP" altLang="en-US" dirty="0"/>
              <a:t>睡眠障害</a:t>
            </a:r>
            <a:endParaRPr kumimoji="1" lang="en-US" altLang="ja-JP" dirty="0"/>
          </a:p>
          <a:p>
            <a:r>
              <a:rPr lang="ja-JP" altLang="en-US" dirty="0"/>
              <a:t>感覚過敏</a:t>
            </a:r>
            <a:endParaRPr lang="en-US" altLang="ja-JP" dirty="0"/>
          </a:p>
          <a:p>
            <a:r>
              <a:rPr kumimoji="1" lang="ja-JP" altLang="en-US" dirty="0"/>
              <a:t>季節の変動に弱い</a:t>
            </a:r>
            <a:endParaRPr kumimoji="1" lang="en-US" altLang="ja-JP" dirty="0"/>
          </a:p>
          <a:p>
            <a:r>
              <a:rPr lang="ja-JP" altLang="en-US" dirty="0"/>
              <a:t>ボディイメージ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616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D1AEF5D-AF93-7303-3E8B-B5A438E4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3987"/>
          </a:xfrm>
        </p:spPr>
        <p:txBody>
          <a:bodyPr/>
          <a:lstStyle/>
          <a:p>
            <a:r>
              <a:rPr lang="ja-JP" altLang="en-US" dirty="0"/>
              <a:t>発達障害は治ってほしい。</a:t>
            </a:r>
            <a:br>
              <a:rPr lang="en-US" altLang="ja-JP" dirty="0"/>
            </a:br>
            <a:r>
              <a:rPr lang="ja-JP" altLang="en-US" dirty="0"/>
              <a:t>でも性格を治してほしいのではない。</a:t>
            </a:r>
          </a:p>
        </p:txBody>
      </p:sp>
    </p:spTree>
    <p:extLst>
      <p:ext uri="{BB962C8B-B14F-4D97-AF65-F5344CB8AC3E}">
        <p14:creationId xmlns:p14="http://schemas.microsoft.com/office/powerpoint/2010/main" val="291142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E47ED-46B7-2565-EA51-F64EF5BA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季節の変動への弱さは治るようになった。そのほかの特性もほとんど治るようになった。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94559D7-505F-A7A6-1334-4180B52F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3178334"/>
            <a:ext cx="11277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382</Words>
  <Application>Microsoft Office PowerPoint</Application>
  <PresentationFormat>ワイド画面</PresentationFormat>
  <Paragraphs>27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　　　　　　花風社の30年</vt:lpstr>
      <vt:lpstr>創業1996年</vt:lpstr>
      <vt:lpstr>2004年、『自閉っ子、こういう風にできています！』が大ヒットへ。この人たちの問題は精神ではなく身体。</vt:lpstr>
      <vt:lpstr>感覚統合との出会い、ブームと別れ。 感覚統合は、花風社にとって「過去」。  裁判を抱えたことから、支援ギョーカイに対する根本的な不信感があり、それは未だに払拭されていないのが正直なところ。</vt:lpstr>
      <vt:lpstr>2010年、精神医学業界のカリスマ神田橋條治先生との出会い。『発達障害は治りますか？』を出す。</vt:lpstr>
      <vt:lpstr>2014年からコンディショニング。</vt:lpstr>
      <vt:lpstr>四つの特性が治ってほしい。感覚統合では治せなかった。コンディショニングでは治せた。</vt:lpstr>
      <vt:lpstr>発達障害は治ってほしい。 でも性格を治してほしいのではない。</vt:lpstr>
      <vt:lpstr>季節の変動への弱さは治るようになった。そのほかの特性もほとんど治るようになった。</vt:lpstr>
      <vt:lpstr>感覚過敏も治るようになった。</vt:lpstr>
      <vt:lpstr>2016年、原始反射と出会う。「ありえない恐怖感」の克服。</vt:lpstr>
      <vt:lpstr>2019年、神経発達症への呼称変更について書く。やはり神経だった。</vt:lpstr>
      <vt:lpstr>2020年～23年　コロナ禍 どっちかというと医療不信だったが・・・。</vt:lpstr>
      <vt:lpstr>2024年。なぜ東洋医学は治すのか？</vt:lpstr>
      <vt:lpstr>2025年、いきなり科学的方面へ。テクノロジーで治す。脳波が見られる時代になっていた。「よその国では治っている」。</vt:lpstr>
      <vt:lpstr>家庭で自律神経が整うことになった。花風社の身体アプローチ、これにて完結。</vt:lpstr>
      <vt:lpstr>なんかコラボも始まっているらしい。あとは楽しみに見守る年金生活。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淳子 浅見</dc:creator>
  <cp:lastModifiedBy>淳子 浅見</cp:lastModifiedBy>
  <cp:revision>2</cp:revision>
  <dcterms:created xsi:type="dcterms:W3CDTF">2026-05-11T21:16:04Z</dcterms:created>
  <dcterms:modified xsi:type="dcterms:W3CDTF">2026-05-11T21:34:18Z</dcterms:modified>
</cp:coreProperties>
</file>